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212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en-GB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en-GB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en-GB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5B30A39A-2BBE-44EB-BB4D-2CFC94E8340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1959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23A2F0-CBFD-480A-84A5-E7F3D3A1DF80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501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321FD6-7CDB-4423-8CDE-B8CA2C24493E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593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A7CBF5-7B6D-49C9-B95E-AA1AD238094C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604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8D51655-D37F-4C46-83F7-F173CD3E9A76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614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E327F2-33BE-4514-BBD0-DF73ED478A07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624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FD64B1-EF19-4FE8-B483-8BAF5C444D2F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634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196AF8-B7C4-4E5F-93D1-D9AF4C82B501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645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A25E20-FB7C-4412-8A04-ACC98EDFCDB2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655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3BED5B-8F94-44E9-8F45-99BF9ED3D4D0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665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BAB40B-E6B1-4DF7-9533-3444DFBCE763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675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EB7B7E-7F60-434A-B0F5-F16D8668ED9F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686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7FC104-5259-4495-8C9B-6EF57BE8AF28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512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ED80F5-F54D-4EE6-89BF-8B96795B63EC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696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A2B429-1135-4326-8007-72BE5774F016}" type="slidenum">
              <a:rPr lang="en-GB" altLang="en-US"/>
              <a:pPr/>
              <a:t>21</a:t>
            </a:fld>
            <a:endParaRPr lang="en-GB" altLang="en-US"/>
          </a:p>
        </p:txBody>
      </p:sp>
      <p:sp>
        <p:nvSpPr>
          <p:cNvPr id="706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BC05645-5455-4551-8216-ED1A754A6E6E}" type="slidenum">
              <a:rPr lang="en-GB" altLang="en-US"/>
              <a:pPr/>
              <a:t>22</a:t>
            </a:fld>
            <a:endParaRPr lang="en-GB" altLang="en-US"/>
          </a:p>
        </p:txBody>
      </p:sp>
      <p:sp>
        <p:nvSpPr>
          <p:cNvPr id="716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7C1B61-B452-41A0-9D35-FCFAFEF3C17A}" type="slidenum">
              <a:rPr lang="en-GB" altLang="en-US"/>
              <a:pPr/>
              <a:t>23</a:t>
            </a:fld>
            <a:endParaRPr lang="en-GB" altLang="en-US"/>
          </a:p>
        </p:txBody>
      </p:sp>
      <p:sp>
        <p:nvSpPr>
          <p:cNvPr id="727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F46592-1853-4E4B-8F46-40F933D1DEBC}" type="slidenum">
              <a:rPr lang="en-GB" altLang="en-US"/>
              <a:pPr/>
              <a:t>24</a:t>
            </a:fld>
            <a:endParaRPr lang="en-GB" altLang="en-US"/>
          </a:p>
        </p:txBody>
      </p:sp>
      <p:sp>
        <p:nvSpPr>
          <p:cNvPr id="737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AD0D056-628B-4045-841E-7E58EB1FA387}" type="slidenum">
              <a:rPr lang="en-GB" altLang="en-US"/>
              <a:pPr/>
              <a:t>25</a:t>
            </a:fld>
            <a:endParaRPr lang="en-GB" altLang="en-US"/>
          </a:p>
        </p:txBody>
      </p:sp>
      <p:sp>
        <p:nvSpPr>
          <p:cNvPr id="747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B28A9F-BB12-4867-9F2F-CD5508CEB946}" type="slidenum">
              <a:rPr lang="en-GB" altLang="en-US"/>
              <a:pPr/>
              <a:t>26</a:t>
            </a:fld>
            <a:endParaRPr lang="en-GB" altLang="en-US"/>
          </a:p>
        </p:txBody>
      </p:sp>
      <p:sp>
        <p:nvSpPr>
          <p:cNvPr id="757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0CFF5C-423A-4362-8EFF-57EEAE9A95E0}" type="slidenum">
              <a:rPr lang="en-GB" altLang="en-US"/>
              <a:pPr/>
              <a:t>27</a:t>
            </a:fld>
            <a:endParaRPr lang="en-GB" altLang="en-US"/>
          </a:p>
        </p:txBody>
      </p:sp>
      <p:sp>
        <p:nvSpPr>
          <p:cNvPr id="768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CF0749-07E3-4AD0-9302-DD0847B9ED74}" type="slidenum">
              <a:rPr lang="en-GB" altLang="en-US"/>
              <a:pPr/>
              <a:t>28</a:t>
            </a:fld>
            <a:endParaRPr lang="en-GB" altLang="en-US"/>
          </a:p>
        </p:txBody>
      </p:sp>
      <p:sp>
        <p:nvSpPr>
          <p:cNvPr id="778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59847C-6714-40DD-930B-8BCBE683C7AD}" type="slidenum">
              <a:rPr lang="en-GB" altLang="en-US"/>
              <a:pPr/>
              <a:t>29</a:t>
            </a:fld>
            <a:endParaRPr lang="en-GB" altLang="en-US"/>
          </a:p>
        </p:txBody>
      </p:sp>
      <p:sp>
        <p:nvSpPr>
          <p:cNvPr id="788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BFD8EB-9147-4535-B7AE-3097BF48410D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522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88A430-D109-4F64-BC37-3C74B6F3A9C6}" type="slidenum">
              <a:rPr lang="en-GB" altLang="en-US"/>
              <a:pPr/>
              <a:t>30</a:t>
            </a:fld>
            <a:endParaRPr lang="en-GB" altLang="en-US"/>
          </a:p>
        </p:txBody>
      </p:sp>
      <p:sp>
        <p:nvSpPr>
          <p:cNvPr id="798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CD7BEA3-EDA8-409B-99B4-93BE0AB26F98}" type="slidenum">
              <a:rPr lang="en-GB" altLang="en-US"/>
              <a:pPr/>
              <a:t>31</a:t>
            </a:fld>
            <a:endParaRPr lang="en-GB" altLang="en-US"/>
          </a:p>
        </p:txBody>
      </p:sp>
      <p:sp>
        <p:nvSpPr>
          <p:cNvPr id="808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918BCB-E878-4EFC-A3DF-15B4C4BCC04B}" type="slidenum">
              <a:rPr lang="en-GB" altLang="en-US"/>
              <a:pPr/>
              <a:t>32</a:t>
            </a:fld>
            <a:endParaRPr lang="en-GB" altLang="en-US"/>
          </a:p>
        </p:txBody>
      </p:sp>
      <p:sp>
        <p:nvSpPr>
          <p:cNvPr id="819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45DAACD-EE6C-430F-854F-3F9A88634DFD}" type="slidenum">
              <a:rPr lang="en-GB" altLang="en-US"/>
              <a:pPr/>
              <a:t>33</a:t>
            </a:fld>
            <a:endParaRPr lang="en-GB" altLang="en-US"/>
          </a:p>
        </p:txBody>
      </p:sp>
      <p:sp>
        <p:nvSpPr>
          <p:cNvPr id="829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5212E8-70D2-4DC8-9761-6AEA6A7D333A}" type="slidenum">
              <a:rPr lang="en-GB" altLang="en-US"/>
              <a:pPr/>
              <a:t>34</a:t>
            </a:fld>
            <a:endParaRPr lang="en-GB" altLang="en-US"/>
          </a:p>
        </p:txBody>
      </p:sp>
      <p:sp>
        <p:nvSpPr>
          <p:cNvPr id="839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03ABDD-365F-406A-9B1F-403829416CB0}" type="slidenum">
              <a:rPr lang="en-GB" altLang="en-US"/>
              <a:pPr/>
              <a:t>35</a:t>
            </a:fld>
            <a:endParaRPr lang="en-GB" altLang="en-US"/>
          </a:p>
        </p:txBody>
      </p:sp>
      <p:sp>
        <p:nvSpPr>
          <p:cNvPr id="849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299715-6BB4-4D52-94EB-3CE18C04795A}" type="slidenum">
              <a:rPr lang="en-GB" altLang="en-US"/>
              <a:pPr/>
              <a:t>36</a:t>
            </a:fld>
            <a:endParaRPr lang="en-GB" altLang="en-US"/>
          </a:p>
        </p:txBody>
      </p:sp>
      <p:sp>
        <p:nvSpPr>
          <p:cNvPr id="860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EEDE60-FEA8-4DD1-ACDB-46248E300A35}" type="slidenum">
              <a:rPr lang="en-GB" altLang="en-US"/>
              <a:pPr/>
              <a:t>37</a:t>
            </a:fld>
            <a:endParaRPr lang="en-GB" altLang="en-US"/>
          </a:p>
        </p:txBody>
      </p:sp>
      <p:sp>
        <p:nvSpPr>
          <p:cNvPr id="870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2F11CC8-0552-4829-B530-09500D189483}" type="slidenum">
              <a:rPr lang="en-GB" altLang="en-US"/>
              <a:pPr/>
              <a:t>38</a:t>
            </a:fld>
            <a:endParaRPr lang="en-GB" altLang="en-US"/>
          </a:p>
        </p:txBody>
      </p:sp>
      <p:sp>
        <p:nvSpPr>
          <p:cNvPr id="880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E7A049-1811-4C7A-9C9A-BC8C5758AED8}" type="slidenum">
              <a:rPr lang="en-GB" altLang="en-US"/>
              <a:pPr/>
              <a:t>39</a:t>
            </a:fld>
            <a:endParaRPr lang="en-GB" altLang="en-US"/>
          </a:p>
        </p:txBody>
      </p:sp>
      <p:sp>
        <p:nvSpPr>
          <p:cNvPr id="890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CCD231-90B4-4F04-8492-B78C3012ADA7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532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298B67-CE8D-41D1-86AA-C0C5D0C0C927}" type="slidenum">
              <a:rPr lang="en-GB" altLang="en-US"/>
              <a:pPr/>
              <a:t>40</a:t>
            </a:fld>
            <a:endParaRPr lang="en-GB" altLang="en-US"/>
          </a:p>
        </p:txBody>
      </p:sp>
      <p:sp>
        <p:nvSpPr>
          <p:cNvPr id="901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38C01B-F5A2-4DA9-8F27-EDDDCE2D73E0}" type="slidenum">
              <a:rPr lang="en-GB" altLang="en-US"/>
              <a:pPr/>
              <a:t>41</a:t>
            </a:fld>
            <a:endParaRPr lang="en-GB" altLang="en-US"/>
          </a:p>
        </p:txBody>
      </p:sp>
      <p:sp>
        <p:nvSpPr>
          <p:cNvPr id="911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A634A5-89D7-4133-998C-6CCB8C9E4CC4}" type="slidenum">
              <a:rPr lang="en-GB" altLang="en-US"/>
              <a:pPr/>
              <a:t>42</a:t>
            </a:fld>
            <a:endParaRPr lang="en-GB" altLang="en-US"/>
          </a:p>
        </p:txBody>
      </p:sp>
      <p:sp>
        <p:nvSpPr>
          <p:cNvPr id="921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E694457-722C-4E17-BF9C-2119093035AD}" type="slidenum">
              <a:rPr lang="en-GB" altLang="en-US"/>
              <a:pPr/>
              <a:t>43</a:t>
            </a:fld>
            <a:endParaRPr lang="en-GB" altLang="en-US"/>
          </a:p>
        </p:txBody>
      </p:sp>
      <p:sp>
        <p:nvSpPr>
          <p:cNvPr id="931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6EFA83-3CC5-446C-B12B-8FC82C96788A}" type="slidenum">
              <a:rPr lang="en-GB" altLang="en-US"/>
              <a:pPr/>
              <a:t>44</a:t>
            </a:fld>
            <a:endParaRPr lang="en-GB" altLang="en-US"/>
          </a:p>
        </p:txBody>
      </p:sp>
      <p:sp>
        <p:nvSpPr>
          <p:cNvPr id="942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C10071-0986-4C7D-A989-6FDE2FACD3A1}" type="slidenum">
              <a:rPr lang="en-GB" altLang="en-US"/>
              <a:pPr/>
              <a:t>45</a:t>
            </a:fld>
            <a:endParaRPr lang="en-GB" altLang="en-US"/>
          </a:p>
        </p:txBody>
      </p:sp>
      <p:sp>
        <p:nvSpPr>
          <p:cNvPr id="952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C30E6A-59AC-446D-BF61-8EA54BA4DF42}" type="slidenum">
              <a:rPr lang="en-GB" altLang="en-US"/>
              <a:pPr/>
              <a:t>46</a:t>
            </a:fld>
            <a:endParaRPr lang="en-GB" altLang="en-US"/>
          </a:p>
        </p:txBody>
      </p:sp>
      <p:sp>
        <p:nvSpPr>
          <p:cNvPr id="962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EE3F90-4CED-403B-B87B-C0B4EC35DBE0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542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44B137-3B49-4682-BCA9-3EB0049B36CA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552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CFADBE-7DEC-4380-A0CD-5CA6D2777B33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563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F5E3CA-A1C5-428B-9CED-D6300C5860A7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573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A23F0E-6723-4733-A45D-B4A41CF233E1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583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D31E7BE-4EBE-48D4-9FC5-1E96FE2ADF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0700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024A0E4-8087-419A-9104-04B030C6232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8491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362477-C0D6-4A71-B98E-3D98C965BDC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7507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E771AD10-9387-4979-A3B4-87FB6C0B03A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106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68019C4-CDD8-4EF5-9C61-D7742AC837F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030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FCE2ABC-E72F-420D-98BC-891EA6F7E10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9087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597D70B-6DFE-4883-9091-6BA7762674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8382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AD1FB03-24E9-4063-8EEB-C3FD3C26246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3413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DB6F752-9AC0-4EF5-9AC6-F2941F9040F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702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17FF0FD-E6E1-4932-9A80-CAD4DC97506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21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5907D66-213A-4835-A859-18995089F47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168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6E5BF41-4E69-4E28-B150-E5E129A08F8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121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en-GB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4A4D0CE0-3C9D-43B9-9BDF-2F44F93F3C7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47700" y="284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Today is Madron Feast.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/>
              <a:t>There are three kinds of Guise </a:t>
            </a:r>
            <a:r>
              <a:rPr lang="en-GB" altLang="en-US" dirty="0" smtClean="0"/>
              <a:t>Dancing:</a:t>
            </a:r>
            <a:endParaRPr lang="en-GB" altLang="en-US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1800" y="2663825"/>
            <a:ext cx="9070975" cy="4989513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Processions.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Visiting people's houses.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Performing a special play.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Special plays.	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/>
              <a:t>These plays </a:t>
            </a:r>
            <a:r>
              <a:rPr lang="en-GB" altLang="en-US" dirty="0" smtClean="0"/>
              <a:t>sometimes had </a:t>
            </a:r>
            <a:r>
              <a:rPr lang="en-GB" altLang="en-US" dirty="0"/>
              <a:t>funny stories.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/>
              <a:t>They sometimes had famous people from the past in them </a:t>
            </a:r>
            <a:r>
              <a:rPr lang="en-GB" altLang="en-US" dirty="0" smtClean="0"/>
              <a:t>(like St. George).</a:t>
            </a:r>
            <a:endParaRPr lang="en-GB" altLang="en-US" dirty="0"/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/>
              <a:t>Sometimes they had scary stories about witches and magic.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Madron Play	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/>
              <a:t>In </a:t>
            </a:r>
            <a:r>
              <a:rPr lang="en-GB" altLang="en-US" dirty="0" err="1"/>
              <a:t>Madron</a:t>
            </a:r>
            <a:r>
              <a:rPr lang="en-GB" altLang="en-US" dirty="0"/>
              <a:t> they had a play that was based on the story of </a:t>
            </a:r>
            <a:r>
              <a:rPr lang="en-GB" altLang="en-US" dirty="0" smtClean="0"/>
              <a:t>St. </a:t>
            </a:r>
            <a:r>
              <a:rPr lang="en-GB" altLang="en-US" dirty="0"/>
              <a:t>George and the Turkish </a:t>
            </a:r>
            <a:r>
              <a:rPr lang="en-GB" altLang="en-US" dirty="0" smtClean="0"/>
              <a:t>Knight</a:t>
            </a:r>
            <a:r>
              <a:rPr lang="en-GB" altLang="en-US" dirty="0"/>
              <a:t>.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/>
              <a:t>St George is a Christian </a:t>
            </a:r>
            <a:r>
              <a:rPr lang="en-GB" altLang="en-US" dirty="0" smtClean="0"/>
              <a:t>Saint.</a:t>
            </a:r>
            <a:endParaRPr lang="en-GB" altLang="en-US" dirty="0"/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/>
              <a:t>In this </a:t>
            </a:r>
            <a:r>
              <a:rPr lang="en-GB" altLang="en-US" dirty="0" smtClean="0"/>
              <a:t>story, he fights an evil knight from Turkey, </a:t>
            </a:r>
            <a:r>
              <a:rPr lang="en-GB" altLang="en-US" dirty="0"/>
              <a:t>who kills </a:t>
            </a:r>
            <a:r>
              <a:rPr lang="en-GB" altLang="en-US" dirty="0" smtClean="0"/>
              <a:t>St. </a:t>
            </a:r>
            <a:r>
              <a:rPr lang="en-GB" altLang="en-US" dirty="0"/>
              <a:t>George.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/>
              <a:t>St George is brought back to life by medicine made by a crazy doctor.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/>
              <a:t>Guise Dancing in </a:t>
            </a:r>
            <a:r>
              <a:rPr lang="en-GB" altLang="en-US" dirty="0" err="1" smtClean="0"/>
              <a:t>Madron</a:t>
            </a:r>
            <a:endParaRPr lang="en-GB" alt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So famous that in the 1930's the BBC came to Madron and recorded a special radio programme about it.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This was called “Twelthtide”.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406400"/>
            <a:ext cx="4184650" cy="643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This recording was made by Richard Dimbleby	 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/>
              <a:t>Richard was the most famous </a:t>
            </a:r>
            <a:r>
              <a:rPr lang="en-GB" altLang="en-US" dirty="0" smtClean="0"/>
              <a:t>news-man </a:t>
            </a:r>
            <a:r>
              <a:rPr lang="en-GB" altLang="en-US" dirty="0"/>
              <a:t>in Britain at the time.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Turkey Rhubarb.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/>
              <a:t>The </a:t>
            </a:r>
            <a:r>
              <a:rPr lang="en-GB" altLang="en-US" dirty="0" err="1"/>
              <a:t>Madron</a:t>
            </a:r>
            <a:r>
              <a:rPr lang="en-GB" altLang="en-US" dirty="0"/>
              <a:t> Guise Dance play had a </a:t>
            </a:r>
            <a:r>
              <a:rPr lang="en-GB" altLang="en-US" dirty="0" smtClean="0"/>
              <a:t>special dance to go </a:t>
            </a:r>
            <a:r>
              <a:rPr lang="en-GB" altLang="en-US" dirty="0"/>
              <a:t>with it.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/>
              <a:t>The dance had a very strange </a:t>
            </a:r>
            <a:r>
              <a:rPr lang="en-GB" altLang="en-US" dirty="0" smtClean="0"/>
              <a:t>name…</a:t>
            </a:r>
            <a:endParaRPr lang="en-GB" altLang="en-US" dirty="0"/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/>
              <a:t>It was called Turkey Rhubarb.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 smtClean="0"/>
              <a:t>Name</a:t>
            </a:r>
            <a:endParaRPr lang="en-GB" altLang="en-US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/>
              <a:t>This has nothing to do with </a:t>
            </a:r>
            <a:r>
              <a:rPr lang="en-GB" altLang="en-US" dirty="0" smtClean="0"/>
              <a:t>Turkeys </a:t>
            </a:r>
            <a:r>
              <a:rPr lang="en-GB" altLang="en-US" dirty="0"/>
              <a:t>or Rhubarb.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/>
              <a:t>Turkey Rhubarb is a plant used for medicine.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/>
              <a:t>It makes you go to the toilet.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/>
              <a:t>The </a:t>
            </a:r>
            <a:r>
              <a:rPr lang="en-GB" altLang="en-US" dirty="0" smtClean="0"/>
              <a:t>Dance</a:t>
            </a:r>
            <a:r>
              <a:rPr lang="en-GB" altLang="en-US" dirty="0"/>
              <a:t>	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/>
              <a:t>The dance is </a:t>
            </a:r>
            <a:r>
              <a:rPr lang="en-GB" altLang="en-US" dirty="0" smtClean="0"/>
              <a:t>now </a:t>
            </a:r>
            <a:r>
              <a:rPr lang="en-GB" altLang="en-US" dirty="0"/>
              <a:t>used by lots of people in Cornwall when they go “Guise dancing”.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Masks.	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/>
              <a:t>Most guise dancers wear </a:t>
            </a:r>
            <a:r>
              <a:rPr lang="en-GB" altLang="en-US" dirty="0" smtClean="0"/>
              <a:t>masks. </a:t>
            </a:r>
            <a:endParaRPr lang="en-GB" altLang="en-US" dirty="0"/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/>
              <a:t>These masks hide your face so people </a:t>
            </a:r>
            <a:r>
              <a:rPr lang="en-GB" altLang="en-US" dirty="0" smtClean="0"/>
              <a:t>can’t </a:t>
            </a:r>
            <a:r>
              <a:rPr lang="en-GB" altLang="en-US" dirty="0"/>
              <a:t>see who you are.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/>
              <a:t>This means you can play tricks on people and beg for money.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576263" y="1870075"/>
            <a:ext cx="9070975" cy="1874838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 smtClean="0"/>
              <a:t>Nowadays </a:t>
            </a:r>
            <a:r>
              <a:rPr lang="en-GB" altLang="en-US" dirty="0"/>
              <a:t>there </a:t>
            </a:r>
            <a:r>
              <a:rPr lang="en-GB" altLang="en-US" dirty="0" smtClean="0"/>
              <a:t>are </a:t>
            </a:r>
            <a:r>
              <a:rPr lang="en-GB" altLang="en-US" dirty="0"/>
              <a:t>less events than </a:t>
            </a:r>
            <a:r>
              <a:rPr lang="en-GB" altLang="en-US" dirty="0" smtClean="0"/>
              <a:t>before: a </a:t>
            </a:r>
            <a:r>
              <a:rPr lang="en-GB" altLang="en-US" dirty="0"/>
              <a:t>church service and the hunt.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 smtClean="0"/>
              <a:t>Masks</a:t>
            </a:r>
            <a:r>
              <a:rPr lang="en-GB" altLang="en-US" dirty="0"/>
              <a:t>	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/>
              <a:t>Masks to hide your face.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/>
              <a:t>Animal </a:t>
            </a:r>
            <a:r>
              <a:rPr lang="en-GB" altLang="en-US" dirty="0" smtClean="0"/>
              <a:t>Masks.</a:t>
            </a:r>
            <a:endParaRPr lang="en-GB" altLang="en-US" dirty="0"/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/>
              <a:t>Masked Ball Masks.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88" y="2152650"/>
            <a:ext cx="2409825" cy="245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0"/>
            <a:ext cx="42513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0"/>
            <a:ext cx="6938962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0"/>
            <a:ext cx="42513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0"/>
            <a:ext cx="47593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0"/>
            <a:ext cx="549910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0"/>
            <a:ext cx="4487862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Clothes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/>
              <a:t>Pretend Formal Clothes.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 smtClean="0"/>
              <a:t>Tatters.</a:t>
            </a:r>
            <a:endParaRPr lang="en-GB" altLang="en-US" dirty="0"/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 smtClean="0"/>
              <a:t>Sometimes </a:t>
            </a:r>
            <a:r>
              <a:rPr lang="en-GB" altLang="en-US" dirty="0"/>
              <a:t>dress in costume from other countries.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/>
              <a:t>Sometimes girls dressed like </a:t>
            </a:r>
            <a:r>
              <a:rPr lang="en-GB" altLang="en-US" dirty="0" smtClean="0"/>
              <a:t>boys.</a:t>
            </a:r>
            <a:endParaRPr lang="en-GB" altLang="en-US" dirty="0"/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/>
              <a:t>Sometimes boys dressed like girls.</a:t>
            </a:r>
          </a:p>
          <a:p>
            <a:pPr marL="431800" indent="-323850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altLang="en-US" dirty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0"/>
            <a:ext cx="42513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2160588"/>
            <a:ext cx="9070975" cy="1874837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There used to be lots of events in Madron including a special play at the hall.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0"/>
            <a:ext cx="50387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427038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0" y="1617663"/>
            <a:ext cx="4143375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360363" y="2554288"/>
            <a:ext cx="9070975" cy="1262062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Hats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0"/>
            <a:ext cx="5110162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1379538"/>
            <a:ext cx="381635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4479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/>
              <a:t>Guise </a:t>
            </a:r>
            <a:r>
              <a:rPr lang="en-GB" altLang="en-US" dirty="0" smtClean="0"/>
              <a:t>Beasts</a:t>
            </a:r>
            <a:endParaRPr lang="en-GB" altLang="en-US" dirty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439863"/>
            <a:ext cx="6911975" cy="441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731838"/>
            <a:ext cx="8128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0"/>
            <a:ext cx="810895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76263" y="24098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There also used to be a special tradition called Guise Dancing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0"/>
            <a:ext cx="5062538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26257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/>
              <a:t>Video of </a:t>
            </a:r>
            <a:r>
              <a:rPr lang="en-GB" altLang="en-US" dirty="0" smtClean="0"/>
              <a:t>Beast</a:t>
            </a:r>
            <a:endParaRPr lang="en-GB" altLang="en-US" dirty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What we are going to do today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/>
              <a:t>Split into three groups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/>
              <a:t>Group 1 – Make a tatters jacket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/>
              <a:t>Group 2 – Make ¼ Fathom Hats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/>
              <a:t>Group 3 – Make </a:t>
            </a:r>
            <a:r>
              <a:rPr lang="en-GB" altLang="en-US" dirty="0" smtClean="0"/>
              <a:t>Masks</a:t>
            </a:r>
            <a:endParaRPr lang="en-GB" altLang="en-US" dirty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First group 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/>
              <a:t>Cut up cloth and pin them to the </a:t>
            </a:r>
            <a:r>
              <a:rPr lang="en-GB" altLang="en-US" dirty="0" smtClean="0"/>
              <a:t>jacket.</a:t>
            </a:r>
            <a:endParaRPr lang="en-GB" altLang="en-US" dirty="0"/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/>
              <a:t>You will need cloth, scissors and safety pins.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/>
              <a:t>You may want to make a mask  afterwards.</a:t>
            </a:r>
          </a:p>
          <a:p>
            <a:pPr marL="431800" indent="-323850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altLang="en-US" dirty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Second Group.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 smtClean="0"/>
              <a:t>Paper.</a:t>
            </a:r>
            <a:endParaRPr lang="en-GB" altLang="en-US" dirty="0"/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 smtClean="0"/>
              <a:t>String.</a:t>
            </a:r>
            <a:endParaRPr lang="en-GB" altLang="en-US" dirty="0"/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 smtClean="0"/>
              <a:t>Stapler.</a:t>
            </a:r>
            <a:endParaRPr lang="en-GB" altLang="en-US" dirty="0"/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/>
              <a:t>Scissors.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Group 3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 smtClean="0"/>
              <a:t>Card.</a:t>
            </a:r>
            <a:endParaRPr lang="en-GB" altLang="en-US" dirty="0"/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 smtClean="0"/>
              <a:t>Scissors.</a:t>
            </a:r>
            <a:endParaRPr lang="en-GB" altLang="en-US" dirty="0"/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/>
              <a:t>Something to decorate the masks with.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731838"/>
            <a:ext cx="8128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8425"/>
            <a:ext cx="10079038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31800" y="2592388"/>
            <a:ext cx="9070975" cy="1262062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 smtClean="0"/>
              <a:t>This was an </a:t>
            </a:r>
            <a:r>
              <a:rPr lang="en-GB" altLang="en-US" dirty="0"/>
              <a:t>old Cornish Tradition done at special times during the Winter.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576263" y="2338388"/>
            <a:ext cx="9070975" cy="1262062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People dressed up in special costume to hide who they were.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2554288"/>
            <a:ext cx="9070975" cy="1262062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They used special masks.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31800" y="2697163"/>
            <a:ext cx="9070975" cy="1262062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They wore special costumes that hid their shape.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dron School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Madron School</Template>
  <TotalTime>8</TotalTime>
  <Words>546</Words>
  <Application>Microsoft Office PowerPoint</Application>
  <PresentationFormat>Custom</PresentationFormat>
  <Paragraphs>117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Times New Roman</vt:lpstr>
      <vt:lpstr>Arial</vt:lpstr>
      <vt:lpstr>Microsoft YaHei</vt:lpstr>
      <vt:lpstr>Arial Unicode MS</vt:lpstr>
      <vt:lpstr>Wingdings</vt:lpstr>
      <vt:lpstr>Madron School</vt:lpstr>
      <vt:lpstr>Today is Madron Feast.</vt:lpstr>
      <vt:lpstr>Nowadays there are less events than before: a church service and the hunt.</vt:lpstr>
      <vt:lpstr>There used to be lots of events in Madron including a special play at the hall.</vt:lpstr>
      <vt:lpstr>There also used to be a special tradition called Guise Dancing</vt:lpstr>
      <vt:lpstr>PowerPoint Presentation</vt:lpstr>
      <vt:lpstr>This was an old Cornish Tradition done at special times during the Winter.</vt:lpstr>
      <vt:lpstr>People dressed up in special costume to hide who they were.</vt:lpstr>
      <vt:lpstr>They used special masks.</vt:lpstr>
      <vt:lpstr>They wore special costumes that hid their shape.</vt:lpstr>
      <vt:lpstr>There are three kinds of Guise Dancing:</vt:lpstr>
      <vt:lpstr>Special plays. </vt:lpstr>
      <vt:lpstr>Madron Play </vt:lpstr>
      <vt:lpstr>Guise Dancing in Madron</vt:lpstr>
      <vt:lpstr>PowerPoint Presentation</vt:lpstr>
      <vt:lpstr>This recording was made by Richard Dimbleby  </vt:lpstr>
      <vt:lpstr>Turkey Rhubarb.</vt:lpstr>
      <vt:lpstr>Name</vt:lpstr>
      <vt:lpstr>The Dance </vt:lpstr>
      <vt:lpstr>Masks. </vt:lpstr>
      <vt:lpstr>Masks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Clothes</vt:lpstr>
      <vt:lpstr>PowerPoint Presentation</vt:lpstr>
      <vt:lpstr>PowerPoint Presentation</vt:lpstr>
      <vt:lpstr>PowerPoint Presentation</vt:lpstr>
      <vt:lpstr>PowerPoint Presentation</vt:lpstr>
      <vt:lpstr>Hats</vt:lpstr>
      <vt:lpstr>PowerPoint Presentation</vt:lpstr>
      <vt:lpstr>PowerPoint Presentation</vt:lpstr>
      <vt:lpstr>Guise Beasts</vt:lpstr>
      <vt:lpstr>PowerPoint Presentation</vt:lpstr>
      <vt:lpstr>PowerPoint Presentation</vt:lpstr>
      <vt:lpstr>PowerPoint Presentation</vt:lpstr>
      <vt:lpstr>PowerPoint Presentation</vt:lpstr>
      <vt:lpstr>Video of Beast</vt:lpstr>
      <vt:lpstr>What we are going to do today</vt:lpstr>
      <vt:lpstr>First group </vt:lpstr>
      <vt:lpstr>Second Group.</vt:lpstr>
      <vt:lpstr>Group 3</vt:lpstr>
      <vt:lpstr>PowerPoint Presentation</vt:lpstr>
    </vt:vector>
  </TitlesOfParts>
  <Company>St.Madderns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Today is Madron Feast.</dc:title>
  <dc:creator>Matthew Turner</dc:creator>
  <cp:lastModifiedBy>Matthew Turner</cp:lastModifiedBy>
  <cp:revision>3</cp:revision>
  <cp:lastPrinted>1601-01-01T00:00:00Z</cp:lastPrinted>
  <dcterms:created xsi:type="dcterms:W3CDTF">2014-12-02T11:48:19Z</dcterms:created>
  <dcterms:modified xsi:type="dcterms:W3CDTF">2014-12-02T11:56:28Z</dcterms:modified>
</cp:coreProperties>
</file>